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81AAF-2A89-4919-A915-E679C1E891F4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BAB85-05EB-4C65-9425-99C1B62E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09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5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0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8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9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7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8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9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3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6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FA917-2C31-4DA9-AA49-88E9A1EE90F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5FBB4-B4E6-4B5B-ACA2-8900DC349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8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1524004" y="1709740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1524004" y="2127255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white"/>
                </a:solidFill>
              </a:rPr>
              <a:t>Port Everglades</a:t>
            </a: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1524004" y="3560768"/>
            <a:ext cx="3503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prstClr val="white"/>
                </a:solidFill>
              </a:rPr>
              <a:t>Port Everglades Annual Commerce Report FY 2014</a:t>
            </a: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1524004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ANNUAL REPORTS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152400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Box 9"/>
          <p:cNvSpPr txBox="1">
            <a:spLocks noChangeArrowheads="1"/>
          </p:cNvSpPr>
          <p:nvPr/>
        </p:nvSpPr>
        <p:spPr bwMode="auto">
          <a:xfrm>
            <a:off x="1904209" y="5962165"/>
            <a:ext cx="288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653" y="5755554"/>
            <a:ext cx="2886456" cy="691896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0930" y="2085974"/>
            <a:ext cx="3267986" cy="4361476"/>
          </a:xfrm>
          <a:prstGeom prst="rect">
            <a:avLst/>
          </a:prstGeom>
          <a:ln>
            <a:solidFill>
              <a:schemeClr val="tx1">
                <a:alpha val="11000"/>
              </a:schemeClr>
            </a:solidFill>
          </a:ln>
          <a:effectLst>
            <a:outerShdw blurRad="317500" dist="50800" dir="5400000" algn="ctr" rotWithShape="0">
              <a:srgbClr val="000000">
                <a:alpha val="77000"/>
              </a:srgbClr>
            </a:outerShdw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66857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Intern</dc:creator>
  <cp:lastModifiedBy>Intern</cp:lastModifiedBy>
  <cp:revision>2</cp:revision>
  <dcterms:created xsi:type="dcterms:W3CDTF">2015-05-11T13:11:05Z</dcterms:created>
  <dcterms:modified xsi:type="dcterms:W3CDTF">2015-06-02T14:07:44Z</dcterms:modified>
</cp:coreProperties>
</file>